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E85DF5-80DF-4A25-930C-6C46694463C2}"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39396229-6B50-4D93-B810-A42C13DA59C0}">
      <dgm:prSet phldrT="[Text]"/>
      <dgm:spPr/>
      <dgm:t>
        <a:bodyPr/>
        <a:lstStyle/>
        <a:p>
          <a:r>
            <a:rPr lang="en-US" dirty="0"/>
            <a:t>Civil</a:t>
          </a:r>
        </a:p>
      </dgm:t>
    </dgm:pt>
    <dgm:pt modelId="{B308F978-2288-4681-8943-E17DE2E2A3F6}" type="parTrans" cxnId="{24BBA72D-0515-4467-874D-BC0C8DE35AAB}">
      <dgm:prSet/>
      <dgm:spPr/>
      <dgm:t>
        <a:bodyPr/>
        <a:lstStyle/>
        <a:p>
          <a:endParaRPr lang="en-US"/>
        </a:p>
      </dgm:t>
    </dgm:pt>
    <dgm:pt modelId="{4CEE236A-9035-4574-AD82-43A9E307408F}" type="sibTrans" cxnId="{24BBA72D-0515-4467-874D-BC0C8DE35AAB}">
      <dgm:prSet/>
      <dgm:spPr/>
      <dgm:t>
        <a:bodyPr/>
        <a:lstStyle/>
        <a:p>
          <a:endParaRPr lang="en-US"/>
        </a:p>
      </dgm:t>
    </dgm:pt>
    <dgm:pt modelId="{B13631AA-1A8E-4AD4-802B-971F4C6384C5}">
      <dgm:prSet phldrT="[Text]"/>
      <dgm:spPr/>
      <dgm:t>
        <a:bodyPr/>
        <a:lstStyle/>
        <a:p>
          <a:r>
            <a:rPr lang="en-US" dirty="0"/>
            <a:t>Criminal</a:t>
          </a:r>
        </a:p>
      </dgm:t>
    </dgm:pt>
    <dgm:pt modelId="{D36202E6-656B-41A7-898E-201C49050943}" type="parTrans" cxnId="{15E6682C-E26C-4B65-828B-C89FCC8E14CB}">
      <dgm:prSet/>
      <dgm:spPr/>
      <dgm:t>
        <a:bodyPr/>
        <a:lstStyle/>
        <a:p>
          <a:endParaRPr lang="en-US"/>
        </a:p>
      </dgm:t>
    </dgm:pt>
    <dgm:pt modelId="{E7B1CAAB-1729-452A-90D8-A0AD8A221C99}" type="sibTrans" cxnId="{15E6682C-E26C-4B65-828B-C89FCC8E14CB}">
      <dgm:prSet/>
      <dgm:spPr/>
      <dgm:t>
        <a:bodyPr/>
        <a:lstStyle/>
        <a:p>
          <a:endParaRPr lang="en-US"/>
        </a:p>
      </dgm:t>
    </dgm:pt>
    <dgm:pt modelId="{15DAA446-4A46-4C13-8EBD-29B0A01F4B2E}">
      <dgm:prSet phldrT="[Text]"/>
      <dgm:spPr/>
      <dgm:t>
        <a:bodyPr/>
        <a:lstStyle/>
        <a:p>
          <a:r>
            <a:rPr lang="en-US" dirty="0" err="1"/>
            <a:t>Commertial</a:t>
          </a:r>
          <a:endParaRPr lang="en-US" dirty="0"/>
        </a:p>
      </dgm:t>
    </dgm:pt>
    <dgm:pt modelId="{19071052-887F-405B-96B6-9E6931C84CC8}" type="parTrans" cxnId="{655FEF66-70E2-4F8E-A1FF-656C6302A337}">
      <dgm:prSet/>
      <dgm:spPr/>
      <dgm:t>
        <a:bodyPr/>
        <a:lstStyle/>
        <a:p>
          <a:endParaRPr lang="en-US"/>
        </a:p>
      </dgm:t>
    </dgm:pt>
    <dgm:pt modelId="{919CA293-188A-4ECB-AE71-57726D7CAD3A}" type="sibTrans" cxnId="{655FEF66-70E2-4F8E-A1FF-656C6302A337}">
      <dgm:prSet/>
      <dgm:spPr/>
      <dgm:t>
        <a:bodyPr/>
        <a:lstStyle/>
        <a:p>
          <a:endParaRPr lang="en-US"/>
        </a:p>
      </dgm:t>
    </dgm:pt>
    <dgm:pt modelId="{E948BF32-BA06-41DE-B698-76A41B664465}">
      <dgm:prSet phldrT="[Text]"/>
      <dgm:spPr/>
      <dgm:t>
        <a:bodyPr/>
        <a:lstStyle/>
        <a:p>
          <a:r>
            <a:rPr lang="en-US" dirty="0"/>
            <a:t>Family</a:t>
          </a:r>
        </a:p>
      </dgm:t>
    </dgm:pt>
    <dgm:pt modelId="{EFD70377-19CF-49A1-A6C4-C6215D394C75}" type="parTrans" cxnId="{DAF3104B-1044-4079-81FA-E1877FE4261F}">
      <dgm:prSet/>
      <dgm:spPr/>
      <dgm:t>
        <a:bodyPr/>
        <a:lstStyle/>
        <a:p>
          <a:endParaRPr lang="en-US"/>
        </a:p>
      </dgm:t>
    </dgm:pt>
    <dgm:pt modelId="{D648187A-A338-4376-8704-63357FDE709F}" type="sibTrans" cxnId="{DAF3104B-1044-4079-81FA-E1877FE4261F}">
      <dgm:prSet/>
      <dgm:spPr/>
      <dgm:t>
        <a:bodyPr/>
        <a:lstStyle/>
        <a:p>
          <a:endParaRPr lang="en-US"/>
        </a:p>
      </dgm:t>
    </dgm:pt>
    <dgm:pt modelId="{53B195B9-38C2-41FA-82F0-7A38DD37A0BB}">
      <dgm:prSet phldrT="[Text]"/>
      <dgm:spPr/>
      <dgm:t>
        <a:bodyPr/>
        <a:lstStyle/>
        <a:p>
          <a:r>
            <a:rPr lang="en-US" dirty="0"/>
            <a:t>Arbitration</a:t>
          </a:r>
        </a:p>
      </dgm:t>
    </dgm:pt>
    <dgm:pt modelId="{92A9FE05-8B53-4135-9604-3F7B8F0428FC}" type="parTrans" cxnId="{4C84499D-98FF-47A8-BC40-89CD3FA3235F}">
      <dgm:prSet/>
      <dgm:spPr/>
      <dgm:t>
        <a:bodyPr/>
        <a:lstStyle/>
        <a:p>
          <a:endParaRPr lang="en-US"/>
        </a:p>
      </dgm:t>
    </dgm:pt>
    <dgm:pt modelId="{EB9C91F3-1F36-4754-A82A-4046530FBEFF}" type="sibTrans" cxnId="{4C84499D-98FF-47A8-BC40-89CD3FA3235F}">
      <dgm:prSet/>
      <dgm:spPr/>
      <dgm:t>
        <a:bodyPr/>
        <a:lstStyle/>
        <a:p>
          <a:endParaRPr lang="en-US"/>
        </a:p>
      </dgm:t>
    </dgm:pt>
    <dgm:pt modelId="{E58115A8-1541-4EFD-86E0-22B952124C4C}" type="pres">
      <dgm:prSet presAssocID="{3CE85DF5-80DF-4A25-930C-6C46694463C2}" presName="diagram" presStyleCnt="0">
        <dgm:presLayoutVars>
          <dgm:dir/>
          <dgm:resizeHandles val="exact"/>
        </dgm:presLayoutVars>
      </dgm:prSet>
      <dgm:spPr/>
    </dgm:pt>
    <dgm:pt modelId="{4795F474-F714-4802-B49E-2E09D42728DB}" type="pres">
      <dgm:prSet presAssocID="{39396229-6B50-4D93-B810-A42C13DA59C0}" presName="node" presStyleLbl="node1" presStyleIdx="0" presStyleCnt="5">
        <dgm:presLayoutVars>
          <dgm:bulletEnabled val="1"/>
        </dgm:presLayoutVars>
      </dgm:prSet>
      <dgm:spPr/>
    </dgm:pt>
    <dgm:pt modelId="{04F094E2-BD9B-409C-AFF6-9D0A755CC90D}" type="pres">
      <dgm:prSet presAssocID="{4CEE236A-9035-4574-AD82-43A9E307408F}" presName="sibTrans" presStyleLbl="sibTrans2D1" presStyleIdx="0" presStyleCnt="4"/>
      <dgm:spPr/>
    </dgm:pt>
    <dgm:pt modelId="{8FFF5F7E-D619-43D9-9821-15A55215EE28}" type="pres">
      <dgm:prSet presAssocID="{4CEE236A-9035-4574-AD82-43A9E307408F}" presName="connectorText" presStyleLbl="sibTrans2D1" presStyleIdx="0" presStyleCnt="4"/>
      <dgm:spPr/>
    </dgm:pt>
    <dgm:pt modelId="{BC875042-5F27-4056-9D2A-9D547916F0C3}" type="pres">
      <dgm:prSet presAssocID="{B13631AA-1A8E-4AD4-802B-971F4C6384C5}" presName="node" presStyleLbl="node1" presStyleIdx="1" presStyleCnt="5">
        <dgm:presLayoutVars>
          <dgm:bulletEnabled val="1"/>
        </dgm:presLayoutVars>
      </dgm:prSet>
      <dgm:spPr/>
    </dgm:pt>
    <dgm:pt modelId="{653B6107-4703-48B3-866A-58B493F7ED5A}" type="pres">
      <dgm:prSet presAssocID="{E7B1CAAB-1729-452A-90D8-A0AD8A221C99}" presName="sibTrans" presStyleLbl="sibTrans2D1" presStyleIdx="1" presStyleCnt="4"/>
      <dgm:spPr/>
    </dgm:pt>
    <dgm:pt modelId="{DB923621-D006-44C2-A0CB-F7DAF65B89A7}" type="pres">
      <dgm:prSet presAssocID="{E7B1CAAB-1729-452A-90D8-A0AD8A221C99}" presName="connectorText" presStyleLbl="sibTrans2D1" presStyleIdx="1" presStyleCnt="4"/>
      <dgm:spPr/>
    </dgm:pt>
    <dgm:pt modelId="{748CF010-82F9-4633-9EA4-50DE507B46B6}" type="pres">
      <dgm:prSet presAssocID="{15DAA446-4A46-4C13-8EBD-29B0A01F4B2E}" presName="node" presStyleLbl="node1" presStyleIdx="2" presStyleCnt="5">
        <dgm:presLayoutVars>
          <dgm:bulletEnabled val="1"/>
        </dgm:presLayoutVars>
      </dgm:prSet>
      <dgm:spPr/>
    </dgm:pt>
    <dgm:pt modelId="{56482DF4-5ED1-4AA6-A0B9-F659FD288876}" type="pres">
      <dgm:prSet presAssocID="{919CA293-188A-4ECB-AE71-57726D7CAD3A}" presName="sibTrans" presStyleLbl="sibTrans2D1" presStyleIdx="2" presStyleCnt="4"/>
      <dgm:spPr/>
    </dgm:pt>
    <dgm:pt modelId="{FC7A106A-DE7C-48FD-9605-A58396DE9A49}" type="pres">
      <dgm:prSet presAssocID="{919CA293-188A-4ECB-AE71-57726D7CAD3A}" presName="connectorText" presStyleLbl="sibTrans2D1" presStyleIdx="2" presStyleCnt="4"/>
      <dgm:spPr/>
    </dgm:pt>
    <dgm:pt modelId="{5CDF18E9-D8FA-4EEB-BCF7-29288F9B783D}" type="pres">
      <dgm:prSet presAssocID="{E948BF32-BA06-41DE-B698-76A41B664465}" presName="node" presStyleLbl="node1" presStyleIdx="3" presStyleCnt="5">
        <dgm:presLayoutVars>
          <dgm:bulletEnabled val="1"/>
        </dgm:presLayoutVars>
      </dgm:prSet>
      <dgm:spPr/>
    </dgm:pt>
    <dgm:pt modelId="{D8D8516F-7EDC-4F86-9247-6CCA78987241}" type="pres">
      <dgm:prSet presAssocID="{D648187A-A338-4376-8704-63357FDE709F}" presName="sibTrans" presStyleLbl="sibTrans2D1" presStyleIdx="3" presStyleCnt="4"/>
      <dgm:spPr/>
    </dgm:pt>
    <dgm:pt modelId="{CE2037C8-5D22-48B6-A7D7-828BA8020C05}" type="pres">
      <dgm:prSet presAssocID="{D648187A-A338-4376-8704-63357FDE709F}" presName="connectorText" presStyleLbl="sibTrans2D1" presStyleIdx="3" presStyleCnt="4"/>
      <dgm:spPr/>
    </dgm:pt>
    <dgm:pt modelId="{2DA21B35-6191-431E-BB05-69E8FDC874A1}" type="pres">
      <dgm:prSet presAssocID="{53B195B9-38C2-41FA-82F0-7A38DD37A0BB}" presName="node" presStyleLbl="node1" presStyleIdx="4" presStyleCnt="5">
        <dgm:presLayoutVars>
          <dgm:bulletEnabled val="1"/>
        </dgm:presLayoutVars>
      </dgm:prSet>
      <dgm:spPr/>
    </dgm:pt>
  </dgm:ptLst>
  <dgm:cxnLst>
    <dgm:cxn modelId="{B11BB102-DD84-4339-9C94-14CCF2F1844E}" type="presOf" srcId="{B13631AA-1A8E-4AD4-802B-971F4C6384C5}" destId="{BC875042-5F27-4056-9D2A-9D547916F0C3}" srcOrd="0" destOrd="0" presId="urn:microsoft.com/office/officeart/2005/8/layout/process5"/>
    <dgm:cxn modelId="{91CD1215-0057-4278-9C33-17E0F506B9B5}" type="presOf" srcId="{15DAA446-4A46-4C13-8EBD-29B0A01F4B2E}" destId="{748CF010-82F9-4633-9EA4-50DE507B46B6}" srcOrd="0" destOrd="0" presId="urn:microsoft.com/office/officeart/2005/8/layout/process5"/>
    <dgm:cxn modelId="{FD41B315-A943-4573-81ED-8B28BA8033B2}" type="presOf" srcId="{919CA293-188A-4ECB-AE71-57726D7CAD3A}" destId="{FC7A106A-DE7C-48FD-9605-A58396DE9A49}" srcOrd="1" destOrd="0" presId="urn:microsoft.com/office/officeart/2005/8/layout/process5"/>
    <dgm:cxn modelId="{1987A01D-8A39-416C-8D21-9E27DF5481C3}" type="presOf" srcId="{E7B1CAAB-1729-452A-90D8-A0AD8A221C99}" destId="{653B6107-4703-48B3-866A-58B493F7ED5A}" srcOrd="0" destOrd="0" presId="urn:microsoft.com/office/officeart/2005/8/layout/process5"/>
    <dgm:cxn modelId="{626CF124-485C-4813-8618-7BD79050A47E}" type="presOf" srcId="{4CEE236A-9035-4574-AD82-43A9E307408F}" destId="{04F094E2-BD9B-409C-AFF6-9D0A755CC90D}" srcOrd="0" destOrd="0" presId="urn:microsoft.com/office/officeart/2005/8/layout/process5"/>
    <dgm:cxn modelId="{15E6682C-E26C-4B65-828B-C89FCC8E14CB}" srcId="{3CE85DF5-80DF-4A25-930C-6C46694463C2}" destId="{B13631AA-1A8E-4AD4-802B-971F4C6384C5}" srcOrd="1" destOrd="0" parTransId="{D36202E6-656B-41A7-898E-201C49050943}" sibTransId="{E7B1CAAB-1729-452A-90D8-A0AD8A221C99}"/>
    <dgm:cxn modelId="{24BBA72D-0515-4467-874D-BC0C8DE35AAB}" srcId="{3CE85DF5-80DF-4A25-930C-6C46694463C2}" destId="{39396229-6B50-4D93-B810-A42C13DA59C0}" srcOrd="0" destOrd="0" parTransId="{B308F978-2288-4681-8943-E17DE2E2A3F6}" sibTransId="{4CEE236A-9035-4574-AD82-43A9E307408F}"/>
    <dgm:cxn modelId="{7ED19C3F-42BD-4890-A33E-54DDCDFD67BD}" type="presOf" srcId="{E7B1CAAB-1729-452A-90D8-A0AD8A221C99}" destId="{DB923621-D006-44C2-A0CB-F7DAF65B89A7}" srcOrd="1" destOrd="0" presId="urn:microsoft.com/office/officeart/2005/8/layout/process5"/>
    <dgm:cxn modelId="{5CA7F361-5C97-43B3-B890-0284700538CC}" type="presOf" srcId="{39396229-6B50-4D93-B810-A42C13DA59C0}" destId="{4795F474-F714-4802-B49E-2E09D42728DB}" srcOrd="0" destOrd="0" presId="urn:microsoft.com/office/officeart/2005/8/layout/process5"/>
    <dgm:cxn modelId="{655FEF66-70E2-4F8E-A1FF-656C6302A337}" srcId="{3CE85DF5-80DF-4A25-930C-6C46694463C2}" destId="{15DAA446-4A46-4C13-8EBD-29B0A01F4B2E}" srcOrd="2" destOrd="0" parTransId="{19071052-887F-405B-96B6-9E6931C84CC8}" sibTransId="{919CA293-188A-4ECB-AE71-57726D7CAD3A}"/>
    <dgm:cxn modelId="{DAF3104B-1044-4079-81FA-E1877FE4261F}" srcId="{3CE85DF5-80DF-4A25-930C-6C46694463C2}" destId="{E948BF32-BA06-41DE-B698-76A41B664465}" srcOrd="3" destOrd="0" parTransId="{EFD70377-19CF-49A1-A6C4-C6215D394C75}" sibTransId="{D648187A-A338-4376-8704-63357FDE709F}"/>
    <dgm:cxn modelId="{B597AB56-E102-45C6-A357-D217E5CC4807}" type="presOf" srcId="{3CE85DF5-80DF-4A25-930C-6C46694463C2}" destId="{E58115A8-1541-4EFD-86E0-22B952124C4C}" srcOrd="0" destOrd="0" presId="urn:microsoft.com/office/officeart/2005/8/layout/process5"/>
    <dgm:cxn modelId="{1CC13D78-137E-4E57-9BB8-B7FF0DD30961}" type="presOf" srcId="{D648187A-A338-4376-8704-63357FDE709F}" destId="{CE2037C8-5D22-48B6-A7D7-828BA8020C05}" srcOrd="1" destOrd="0" presId="urn:microsoft.com/office/officeart/2005/8/layout/process5"/>
    <dgm:cxn modelId="{1EF18293-3E60-45CD-9855-CF0414D3502F}" type="presOf" srcId="{E948BF32-BA06-41DE-B698-76A41B664465}" destId="{5CDF18E9-D8FA-4EEB-BCF7-29288F9B783D}" srcOrd="0" destOrd="0" presId="urn:microsoft.com/office/officeart/2005/8/layout/process5"/>
    <dgm:cxn modelId="{4C84499D-98FF-47A8-BC40-89CD3FA3235F}" srcId="{3CE85DF5-80DF-4A25-930C-6C46694463C2}" destId="{53B195B9-38C2-41FA-82F0-7A38DD37A0BB}" srcOrd="4" destOrd="0" parTransId="{92A9FE05-8B53-4135-9604-3F7B8F0428FC}" sibTransId="{EB9C91F3-1F36-4754-A82A-4046530FBEFF}"/>
    <dgm:cxn modelId="{B2ACB4AD-A4B8-4D1E-A49D-69DD3FD24835}" type="presOf" srcId="{919CA293-188A-4ECB-AE71-57726D7CAD3A}" destId="{56482DF4-5ED1-4AA6-A0B9-F659FD288876}" srcOrd="0" destOrd="0" presId="urn:microsoft.com/office/officeart/2005/8/layout/process5"/>
    <dgm:cxn modelId="{A14E67F6-04CE-4BDC-A190-7AA100CD4344}" type="presOf" srcId="{D648187A-A338-4376-8704-63357FDE709F}" destId="{D8D8516F-7EDC-4F86-9247-6CCA78987241}" srcOrd="0" destOrd="0" presId="urn:microsoft.com/office/officeart/2005/8/layout/process5"/>
    <dgm:cxn modelId="{DB90D9F6-B351-4484-A139-AC00EAE970A5}" type="presOf" srcId="{53B195B9-38C2-41FA-82F0-7A38DD37A0BB}" destId="{2DA21B35-6191-431E-BB05-69E8FDC874A1}" srcOrd="0" destOrd="0" presId="urn:microsoft.com/office/officeart/2005/8/layout/process5"/>
    <dgm:cxn modelId="{776EE3F9-FC7B-4BAB-AD60-5F1B8ABEFA22}" type="presOf" srcId="{4CEE236A-9035-4574-AD82-43A9E307408F}" destId="{8FFF5F7E-D619-43D9-9821-15A55215EE28}" srcOrd="1" destOrd="0" presId="urn:microsoft.com/office/officeart/2005/8/layout/process5"/>
    <dgm:cxn modelId="{90886DD3-7DD3-4A5C-AE14-615C26DDC0CD}" type="presParOf" srcId="{E58115A8-1541-4EFD-86E0-22B952124C4C}" destId="{4795F474-F714-4802-B49E-2E09D42728DB}" srcOrd="0" destOrd="0" presId="urn:microsoft.com/office/officeart/2005/8/layout/process5"/>
    <dgm:cxn modelId="{5222227F-5904-48DA-B403-4D03FB59C59A}" type="presParOf" srcId="{E58115A8-1541-4EFD-86E0-22B952124C4C}" destId="{04F094E2-BD9B-409C-AFF6-9D0A755CC90D}" srcOrd="1" destOrd="0" presId="urn:microsoft.com/office/officeart/2005/8/layout/process5"/>
    <dgm:cxn modelId="{D8BBE4BB-A8C6-4A7E-A2EE-1C69A41EFFD4}" type="presParOf" srcId="{04F094E2-BD9B-409C-AFF6-9D0A755CC90D}" destId="{8FFF5F7E-D619-43D9-9821-15A55215EE28}" srcOrd="0" destOrd="0" presId="urn:microsoft.com/office/officeart/2005/8/layout/process5"/>
    <dgm:cxn modelId="{44CE7432-D4FD-4B9B-89FB-D1C4FD83B58D}" type="presParOf" srcId="{E58115A8-1541-4EFD-86E0-22B952124C4C}" destId="{BC875042-5F27-4056-9D2A-9D547916F0C3}" srcOrd="2" destOrd="0" presId="urn:microsoft.com/office/officeart/2005/8/layout/process5"/>
    <dgm:cxn modelId="{9210DF28-69BF-4146-B3EA-B18A90351F50}" type="presParOf" srcId="{E58115A8-1541-4EFD-86E0-22B952124C4C}" destId="{653B6107-4703-48B3-866A-58B493F7ED5A}" srcOrd="3" destOrd="0" presId="urn:microsoft.com/office/officeart/2005/8/layout/process5"/>
    <dgm:cxn modelId="{4484E429-704A-40A1-A454-4DCD1AF35283}" type="presParOf" srcId="{653B6107-4703-48B3-866A-58B493F7ED5A}" destId="{DB923621-D006-44C2-A0CB-F7DAF65B89A7}" srcOrd="0" destOrd="0" presId="urn:microsoft.com/office/officeart/2005/8/layout/process5"/>
    <dgm:cxn modelId="{AF60F337-3C2B-4B0C-A91A-623BCB30A401}" type="presParOf" srcId="{E58115A8-1541-4EFD-86E0-22B952124C4C}" destId="{748CF010-82F9-4633-9EA4-50DE507B46B6}" srcOrd="4" destOrd="0" presId="urn:microsoft.com/office/officeart/2005/8/layout/process5"/>
    <dgm:cxn modelId="{9470E640-B8D9-4E5C-9FBE-299B5065C394}" type="presParOf" srcId="{E58115A8-1541-4EFD-86E0-22B952124C4C}" destId="{56482DF4-5ED1-4AA6-A0B9-F659FD288876}" srcOrd="5" destOrd="0" presId="urn:microsoft.com/office/officeart/2005/8/layout/process5"/>
    <dgm:cxn modelId="{36CD1840-63ED-4F3E-B67F-345A1727758B}" type="presParOf" srcId="{56482DF4-5ED1-4AA6-A0B9-F659FD288876}" destId="{FC7A106A-DE7C-48FD-9605-A58396DE9A49}" srcOrd="0" destOrd="0" presId="urn:microsoft.com/office/officeart/2005/8/layout/process5"/>
    <dgm:cxn modelId="{CE1BF3E7-9275-44DB-A013-FF4F41940A41}" type="presParOf" srcId="{E58115A8-1541-4EFD-86E0-22B952124C4C}" destId="{5CDF18E9-D8FA-4EEB-BCF7-29288F9B783D}" srcOrd="6" destOrd="0" presId="urn:microsoft.com/office/officeart/2005/8/layout/process5"/>
    <dgm:cxn modelId="{DBA8911D-910A-4447-BAAD-11C7227B5E21}" type="presParOf" srcId="{E58115A8-1541-4EFD-86E0-22B952124C4C}" destId="{D8D8516F-7EDC-4F86-9247-6CCA78987241}" srcOrd="7" destOrd="0" presId="urn:microsoft.com/office/officeart/2005/8/layout/process5"/>
    <dgm:cxn modelId="{664E52E5-B21A-46A1-A72A-E40D702A98F8}" type="presParOf" srcId="{D8D8516F-7EDC-4F86-9247-6CCA78987241}" destId="{CE2037C8-5D22-48B6-A7D7-828BA8020C05}" srcOrd="0" destOrd="0" presId="urn:microsoft.com/office/officeart/2005/8/layout/process5"/>
    <dgm:cxn modelId="{FE770466-2882-48CF-99EE-4841B1EC6D98}" type="presParOf" srcId="{E58115A8-1541-4EFD-86E0-22B952124C4C}" destId="{2DA21B35-6191-431E-BB05-69E8FDC874A1}" srcOrd="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95F474-F714-4802-B49E-2E09D42728DB}">
      <dsp:nvSpPr>
        <dsp:cNvPr id="0" name=""/>
        <dsp:cNvSpPr/>
      </dsp:nvSpPr>
      <dsp:spPr>
        <a:xfrm>
          <a:off x="6975" y="597001"/>
          <a:ext cx="2084999" cy="12509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Civil</a:t>
          </a:r>
        </a:p>
      </dsp:txBody>
      <dsp:txXfrm>
        <a:off x="43616" y="633642"/>
        <a:ext cx="2011717" cy="1177717"/>
      </dsp:txXfrm>
    </dsp:sp>
    <dsp:sp modelId="{04F094E2-BD9B-409C-AFF6-9D0A755CC90D}">
      <dsp:nvSpPr>
        <dsp:cNvPr id="0" name=""/>
        <dsp:cNvSpPr/>
      </dsp:nvSpPr>
      <dsp:spPr>
        <a:xfrm>
          <a:off x="2275454" y="963961"/>
          <a:ext cx="442019" cy="5170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2275454" y="1067377"/>
        <a:ext cx="309413" cy="310247"/>
      </dsp:txXfrm>
    </dsp:sp>
    <dsp:sp modelId="{BC875042-5F27-4056-9D2A-9D547916F0C3}">
      <dsp:nvSpPr>
        <dsp:cNvPr id="0" name=""/>
        <dsp:cNvSpPr/>
      </dsp:nvSpPr>
      <dsp:spPr>
        <a:xfrm>
          <a:off x="2925974" y="597001"/>
          <a:ext cx="2084999" cy="12509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Criminal</a:t>
          </a:r>
        </a:p>
      </dsp:txBody>
      <dsp:txXfrm>
        <a:off x="2962615" y="633642"/>
        <a:ext cx="2011717" cy="1177717"/>
      </dsp:txXfrm>
    </dsp:sp>
    <dsp:sp modelId="{653B6107-4703-48B3-866A-58B493F7ED5A}">
      <dsp:nvSpPr>
        <dsp:cNvPr id="0" name=""/>
        <dsp:cNvSpPr/>
      </dsp:nvSpPr>
      <dsp:spPr>
        <a:xfrm>
          <a:off x="5194453" y="963961"/>
          <a:ext cx="442019" cy="5170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5194453" y="1067377"/>
        <a:ext cx="309413" cy="310247"/>
      </dsp:txXfrm>
    </dsp:sp>
    <dsp:sp modelId="{748CF010-82F9-4633-9EA4-50DE507B46B6}">
      <dsp:nvSpPr>
        <dsp:cNvPr id="0" name=""/>
        <dsp:cNvSpPr/>
      </dsp:nvSpPr>
      <dsp:spPr>
        <a:xfrm>
          <a:off x="5844973" y="597001"/>
          <a:ext cx="2084999" cy="12509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err="1"/>
            <a:t>Commertial</a:t>
          </a:r>
          <a:endParaRPr lang="en-US" sz="2700" kern="1200" dirty="0"/>
        </a:p>
      </dsp:txBody>
      <dsp:txXfrm>
        <a:off x="5881614" y="633642"/>
        <a:ext cx="2011717" cy="1177717"/>
      </dsp:txXfrm>
    </dsp:sp>
    <dsp:sp modelId="{56482DF4-5ED1-4AA6-A0B9-F659FD288876}">
      <dsp:nvSpPr>
        <dsp:cNvPr id="0" name=""/>
        <dsp:cNvSpPr/>
      </dsp:nvSpPr>
      <dsp:spPr>
        <a:xfrm rot="5400000">
          <a:off x="6666462" y="1993950"/>
          <a:ext cx="442019" cy="5170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rot="-5400000">
        <a:off x="6732348" y="2031480"/>
        <a:ext cx="310247" cy="309413"/>
      </dsp:txXfrm>
    </dsp:sp>
    <dsp:sp modelId="{5CDF18E9-D8FA-4EEB-BCF7-29288F9B783D}">
      <dsp:nvSpPr>
        <dsp:cNvPr id="0" name=""/>
        <dsp:cNvSpPr/>
      </dsp:nvSpPr>
      <dsp:spPr>
        <a:xfrm>
          <a:off x="5844973" y="2682000"/>
          <a:ext cx="2084999" cy="12509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Family</a:t>
          </a:r>
        </a:p>
      </dsp:txBody>
      <dsp:txXfrm>
        <a:off x="5881614" y="2718641"/>
        <a:ext cx="2011717" cy="1177717"/>
      </dsp:txXfrm>
    </dsp:sp>
    <dsp:sp modelId="{D8D8516F-7EDC-4F86-9247-6CCA78987241}">
      <dsp:nvSpPr>
        <dsp:cNvPr id="0" name=""/>
        <dsp:cNvSpPr/>
      </dsp:nvSpPr>
      <dsp:spPr>
        <a:xfrm rot="10800000">
          <a:off x="5219473" y="3048960"/>
          <a:ext cx="442019" cy="5170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rot="10800000">
        <a:off x="5352079" y="3152376"/>
        <a:ext cx="309413" cy="310247"/>
      </dsp:txXfrm>
    </dsp:sp>
    <dsp:sp modelId="{2DA21B35-6191-431E-BB05-69E8FDC874A1}">
      <dsp:nvSpPr>
        <dsp:cNvPr id="0" name=""/>
        <dsp:cNvSpPr/>
      </dsp:nvSpPr>
      <dsp:spPr>
        <a:xfrm>
          <a:off x="2925974" y="2682000"/>
          <a:ext cx="2084999" cy="12509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Arbitration</a:t>
          </a:r>
        </a:p>
      </dsp:txBody>
      <dsp:txXfrm>
        <a:off x="2962615" y="2718641"/>
        <a:ext cx="2011717" cy="1177717"/>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image4.jpg>
</file>

<file path=ppt/media/image5.png>
</file>

<file path=ppt/media/image6.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3391A759-BFF8-4B5B-9ECE-D93AC303B331}" type="datetime1">
              <a:rPr lang="en-US" smtClean="0"/>
              <a:t>10/7/2024</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3224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6DFDF398-5DA3-4937-BE3F-7CA1B9158252}" type="datetime1">
              <a:rPr lang="en-US" smtClean="0"/>
              <a:t>10/7/2024</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9664226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8F191ED9-F929-4A92-90F9-3C9C84ABBE83}" type="datetime1">
              <a:rPr lang="en-US" smtClean="0"/>
              <a:t>10/7/2024</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0647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EEBAB316-A2E6-49F2-825C-64AA951E4184}" type="datetime1">
              <a:rPr lang="en-US" smtClean="0"/>
              <a:t>10/7/2024</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1138840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5AE9748B-ADD6-4C5A-8C2A-A39721276E74}" type="datetime1">
              <a:rPr lang="en-US" smtClean="0"/>
              <a:t>10/7/2024</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331901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7241FB0F-3C5C-4949-B933-9C7E511ED094}" type="datetime1">
              <a:rPr lang="en-US" smtClean="0"/>
              <a:t>10/7/2024</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6250658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C2F01D58-E949-4BCB-829A-BBF80E38D59C}" type="datetime1">
              <a:rPr lang="en-US" smtClean="0"/>
              <a:t>10/7/2024</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851637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FF10A846-0DA4-4D92-9BF1-DE8C52C1F4DF}" type="datetime1">
              <a:rPr lang="en-US" smtClean="0"/>
              <a:t>10/7/2024</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815724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E9412331-4A9C-472F-A7FA-968157338839}" type="datetime1">
              <a:rPr lang="en-US" smtClean="0"/>
              <a:t>10/7/2024</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564172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A2197F3D-ED52-43FD-A26D-318B71534485}" type="datetime1">
              <a:rPr lang="en-US" smtClean="0"/>
              <a:t>10/7/2024</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817396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3D291FA4-6264-4BB8-B3B5-77711EED2D82}" type="datetime1">
              <a:rPr lang="en-US" smtClean="0"/>
              <a:t>10/7/2024</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8757954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E7F6A1D9-D323-4F4E-8655-25E2D32CE742}" type="datetime1">
              <a:rPr lang="en-US" smtClean="0"/>
              <a:t>10/7/2024</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B8F8250-7A81-4A19-87AD-FFB2CE4E39A5}"/>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9F38FC-2DEA-2647-C409-EF75720C1017}"/>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25364281"/>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699" r:id="rId6"/>
    <p:sldLayoutId id="2147483704" r:id="rId7"/>
    <p:sldLayoutId id="2147483700" r:id="rId8"/>
    <p:sldLayoutId id="2147483701" r:id="rId9"/>
    <p:sldLayoutId id="2147483702" r:id="rId10"/>
    <p:sldLayoutId id="2147483703"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pxhere.com/en/photo/1557443" TargetMode="External"/><Relationship Id="rId2" Type="http://schemas.openxmlformats.org/officeDocument/2006/relationships/image" Target="../media/image3.jpg"/><Relationship Id="rId1" Type="http://schemas.openxmlformats.org/officeDocument/2006/relationships/slideLayout" Target="../slideLayouts/slideLayout2.xml"/><Relationship Id="rId5" Type="http://schemas.openxmlformats.org/officeDocument/2006/relationships/hyperlink" Target="http://www.pixnio.com/people/seven-people-at-meeting-on-office" TargetMode="Externa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hyperlink" Target="https://pixabay.com/en/thanks-word-letters-scrabble-1804597/"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cxnSp>
        <p:nvCxnSpPr>
          <p:cNvPr id="57" name="Straight Connector 56">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9" name="Picture 3" descr="High angle view of a rolled paper, brown notebook, and black notepad on a wooden table">
            <a:extLst>
              <a:ext uri="{FF2B5EF4-FFF2-40B4-BE49-F238E27FC236}">
                <a16:creationId xmlns:a16="http://schemas.microsoft.com/office/drawing/2014/main" id="{B1E10D67-7A6A-2F2C-D78E-D9B0A8F73AB4}"/>
              </a:ext>
            </a:extLst>
          </p:cNvPr>
          <p:cNvPicPr>
            <a:picLocks noChangeAspect="1"/>
          </p:cNvPicPr>
          <p:nvPr/>
        </p:nvPicPr>
        <p:blipFill>
          <a:blip r:embed="rId2"/>
          <a:srcRect t="10628" r="9091" b="12763"/>
          <a:stretch/>
        </p:blipFill>
        <p:spPr>
          <a:xfrm>
            <a:off x="20" y="10"/>
            <a:ext cx="12191979" cy="6857990"/>
          </a:xfrm>
          <a:prstGeom prst="rect">
            <a:avLst/>
          </a:prstGeom>
        </p:spPr>
      </p:pic>
      <p:sp>
        <p:nvSpPr>
          <p:cNvPr id="59" name="Rectangle 58">
            <a:extLst>
              <a:ext uri="{FF2B5EF4-FFF2-40B4-BE49-F238E27FC236}">
                <a16:creationId xmlns:a16="http://schemas.microsoft.com/office/drawing/2014/main" id="{AAB476BF-4EE2-5243-CABB-6CC72C39BF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507179" y="173181"/>
            <a:ext cx="6858002" cy="6511640"/>
          </a:xfrm>
          <a:prstGeom prst="rect">
            <a:avLst/>
          </a:prstGeom>
          <a:gradFill>
            <a:gsLst>
              <a:gs pos="0">
                <a:schemeClr val="bg1">
                  <a:alpha val="0"/>
                </a:schemeClr>
              </a:gs>
              <a:gs pos="46000">
                <a:schemeClr val="bg1">
                  <a:alpha val="30000"/>
                </a:schemeClr>
              </a:gs>
              <a:gs pos="26000">
                <a:schemeClr val="bg1">
                  <a:alpha val="17000"/>
                </a:schemeClr>
              </a:gs>
              <a:gs pos="100000">
                <a:schemeClr val="bg1">
                  <a:alpha val="4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E43C6AC9-93A1-0F17-5463-B6BB27A7385B}"/>
              </a:ext>
            </a:extLst>
          </p:cNvPr>
          <p:cNvSpPr>
            <a:spLocks noGrp="1"/>
          </p:cNvSpPr>
          <p:nvPr>
            <p:ph type="ctrTitle"/>
          </p:nvPr>
        </p:nvSpPr>
        <p:spPr>
          <a:xfrm>
            <a:off x="7306780" y="978409"/>
            <a:ext cx="4496529" cy="3678268"/>
          </a:xfrm>
        </p:spPr>
        <p:txBody>
          <a:bodyPr anchor="t">
            <a:normAutofit/>
          </a:bodyPr>
          <a:lstStyle/>
          <a:p>
            <a:r>
              <a:rPr lang="en-US" sz="6000" dirty="0">
                <a:solidFill>
                  <a:schemeClr val="accent1">
                    <a:lumMod val="40000"/>
                    <a:lumOff val="60000"/>
                  </a:schemeClr>
                </a:solidFill>
                <a:latin typeface="Broadway" panose="04040905080B02020502" pitchFamily="82" charset="0"/>
              </a:rPr>
              <a:t>THE LEGAL CIRCLE</a:t>
            </a:r>
          </a:p>
        </p:txBody>
      </p:sp>
      <p:sp>
        <p:nvSpPr>
          <p:cNvPr id="3" name="Subtitle 2">
            <a:extLst>
              <a:ext uri="{FF2B5EF4-FFF2-40B4-BE49-F238E27FC236}">
                <a16:creationId xmlns:a16="http://schemas.microsoft.com/office/drawing/2014/main" id="{3DD2F19D-42DF-C489-0EFF-AA0F69F1D388}"/>
              </a:ext>
            </a:extLst>
          </p:cNvPr>
          <p:cNvSpPr>
            <a:spLocks noGrp="1"/>
          </p:cNvSpPr>
          <p:nvPr>
            <p:ph type="subTitle" idx="1"/>
          </p:nvPr>
        </p:nvSpPr>
        <p:spPr>
          <a:xfrm>
            <a:off x="7303288" y="4729138"/>
            <a:ext cx="4488812" cy="1150453"/>
          </a:xfrm>
        </p:spPr>
        <p:txBody>
          <a:bodyPr anchor="b">
            <a:normAutofit/>
          </a:bodyPr>
          <a:lstStyle/>
          <a:p>
            <a:r>
              <a:rPr lang="en-US" dirty="0">
                <a:latin typeface="Bradley Hand ITC" panose="03070402050302030203" pitchFamily="66" charset="0"/>
              </a:rPr>
              <a:t>TO ENSURE NATURAL JUSTICE</a:t>
            </a:r>
          </a:p>
        </p:txBody>
      </p:sp>
      <p:sp>
        <p:nvSpPr>
          <p:cNvPr id="96" name="Rectangle 60">
            <a:extLst>
              <a:ext uri="{FF2B5EF4-FFF2-40B4-BE49-F238E27FC236}">
                <a16:creationId xmlns:a16="http://schemas.microsoft.com/office/drawing/2014/main" id="{20D28EA4-6F96-F7C6-1D07-5BA5C27387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6781" y="508090"/>
            <a:ext cx="449275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97" name="Rectangle 62">
            <a:extLst>
              <a:ext uri="{FF2B5EF4-FFF2-40B4-BE49-F238E27FC236}">
                <a16:creationId xmlns:a16="http://schemas.microsoft.com/office/drawing/2014/main" id="{FDFF93C5-0576-D227-80A7-4CFBA8791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10119" y="6209925"/>
            <a:ext cx="449275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50709700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28">
            <a:extLst>
              <a:ext uri="{FF2B5EF4-FFF2-40B4-BE49-F238E27FC236}">
                <a16:creationId xmlns:a16="http://schemas.microsoft.com/office/drawing/2014/main" id="{956C5C09-0043-4549-B800-2101B70D6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C9512C18-BADF-0313-B96F-29B936042A9C}"/>
              </a:ext>
            </a:extLst>
          </p:cNvPr>
          <p:cNvPicPr>
            <a:picLocks noChangeAspect="1"/>
          </p:cNvPicPr>
          <p:nvPr/>
        </p:nvPicPr>
        <p:blipFill>
          <a:blip r:embed="rId2"/>
          <a:srcRect r="1" b="12475"/>
          <a:stretch/>
        </p:blipFill>
        <p:spPr>
          <a:xfrm>
            <a:off x="6696636" y="508091"/>
            <a:ext cx="4342839" cy="5102156"/>
          </a:xfrm>
          <a:prstGeom prst="rect">
            <a:avLst/>
          </a:prstGeom>
        </p:spPr>
      </p:pic>
      <p:sp>
        <p:nvSpPr>
          <p:cNvPr id="4" name="Title 3">
            <a:extLst>
              <a:ext uri="{FF2B5EF4-FFF2-40B4-BE49-F238E27FC236}">
                <a16:creationId xmlns:a16="http://schemas.microsoft.com/office/drawing/2014/main" id="{75305CB7-AAD9-6A85-F86B-E41349A21C50}"/>
              </a:ext>
            </a:extLst>
          </p:cNvPr>
          <p:cNvSpPr>
            <a:spLocks noGrp="1"/>
          </p:cNvSpPr>
          <p:nvPr>
            <p:ph type="ctrTitle"/>
          </p:nvPr>
        </p:nvSpPr>
        <p:spPr>
          <a:xfrm>
            <a:off x="517870" y="978407"/>
            <a:ext cx="5556148" cy="3977640"/>
          </a:xfrm>
        </p:spPr>
        <p:txBody>
          <a:bodyPr anchor="t">
            <a:normAutofit/>
          </a:bodyPr>
          <a:lstStyle/>
          <a:p>
            <a:pPr>
              <a:lnSpc>
                <a:spcPct val="90000"/>
              </a:lnSpc>
            </a:pPr>
            <a:r>
              <a:rPr lang="en-US" sz="4900" dirty="0">
                <a:latin typeface="Viner Hand ITC" panose="03070502030502020203" pitchFamily="66" charset="0"/>
              </a:rPr>
              <a:t>WELCOME TO MY PRESENTATION</a:t>
            </a:r>
          </a:p>
        </p:txBody>
      </p:sp>
      <p:sp>
        <p:nvSpPr>
          <p:cNvPr id="6" name="Subtitle 5">
            <a:extLst>
              <a:ext uri="{FF2B5EF4-FFF2-40B4-BE49-F238E27FC236}">
                <a16:creationId xmlns:a16="http://schemas.microsoft.com/office/drawing/2014/main" id="{836FC6EB-8D2E-536B-B47D-49315C64C24C}"/>
              </a:ext>
            </a:extLst>
          </p:cNvPr>
          <p:cNvSpPr>
            <a:spLocks noGrp="1"/>
          </p:cNvSpPr>
          <p:nvPr>
            <p:ph type="subTitle" idx="1"/>
          </p:nvPr>
        </p:nvSpPr>
        <p:spPr>
          <a:xfrm>
            <a:off x="517870" y="5029267"/>
            <a:ext cx="5577839" cy="1316736"/>
          </a:xfrm>
        </p:spPr>
        <p:txBody>
          <a:bodyPr anchor="ctr">
            <a:normAutofit fontScale="70000" lnSpcReduction="20000"/>
          </a:bodyPr>
          <a:lstStyle/>
          <a:p>
            <a:r>
              <a:rPr lang="en-US" sz="2400" dirty="0">
                <a:latin typeface="Aharoni" panose="02010803020104030203" pitchFamily="2" charset="-79"/>
                <a:cs typeface="Aharoni" panose="02010803020104030203" pitchFamily="2" charset="-79"/>
              </a:rPr>
              <a:t>FATAMA TUZ ZUHURA</a:t>
            </a:r>
          </a:p>
          <a:p>
            <a:r>
              <a:rPr lang="en-US" sz="2400" dirty="0">
                <a:latin typeface="Aharoni" panose="02010803020104030203" pitchFamily="2" charset="-79"/>
                <a:cs typeface="Aharoni" panose="02010803020104030203" pitchFamily="2" charset="-79"/>
              </a:rPr>
              <a:t>BATCH-21</a:t>
            </a:r>
          </a:p>
          <a:p>
            <a:r>
              <a:rPr lang="en-US" sz="2400" dirty="0">
                <a:latin typeface="Aharoni" panose="02010803020104030203" pitchFamily="2" charset="-79"/>
                <a:cs typeface="Aharoni" panose="02010803020104030203" pitchFamily="2" charset="-79"/>
              </a:rPr>
              <a:t>DEPARTMENT OF LAW</a:t>
            </a:r>
          </a:p>
          <a:p>
            <a:r>
              <a:rPr lang="en-US" sz="2400" dirty="0">
                <a:latin typeface="Aharoni" panose="02010803020104030203" pitchFamily="2" charset="-79"/>
                <a:cs typeface="Aharoni" panose="02010803020104030203" pitchFamily="2" charset="-79"/>
              </a:rPr>
              <a:t>1</a:t>
            </a:r>
            <a:r>
              <a:rPr lang="en-US" sz="2400" baseline="30000" dirty="0">
                <a:latin typeface="Aharoni" panose="02010803020104030203" pitchFamily="2" charset="-79"/>
                <a:cs typeface="Aharoni" panose="02010803020104030203" pitchFamily="2" charset="-79"/>
              </a:rPr>
              <a:t>ST</a:t>
            </a:r>
            <a:r>
              <a:rPr lang="en-US" sz="2400" dirty="0">
                <a:latin typeface="Aharoni" panose="02010803020104030203" pitchFamily="2" charset="-79"/>
                <a:cs typeface="Aharoni" panose="02010803020104030203" pitchFamily="2" charset="-79"/>
              </a:rPr>
              <a:t> OCTOBER 2024</a:t>
            </a:r>
          </a:p>
        </p:txBody>
      </p:sp>
      <p:sp>
        <p:nvSpPr>
          <p:cNvPr id="34" name="Rectangle 30">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557784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2997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EF92585-7A99-6108-9663-8C59032742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2B96F1-FB1F-B516-36CF-20DB832CA61F}"/>
              </a:ext>
            </a:extLst>
          </p:cNvPr>
          <p:cNvSpPr>
            <a:spLocks noGrp="1"/>
          </p:cNvSpPr>
          <p:nvPr>
            <p:ph type="title"/>
          </p:nvPr>
        </p:nvSpPr>
        <p:spPr>
          <a:xfrm>
            <a:off x="517869" y="976160"/>
            <a:ext cx="11153214" cy="1463040"/>
          </a:xfrm>
        </p:spPr>
        <p:txBody>
          <a:bodyPr>
            <a:normAutofit/>
          </a:bodyPr>
          <a:lstStyle/>
          <a:p>
            <a:r>
              <a:rPr lang="en-US" sz="4400" dirty="0">
                <a:latin typeface="Viner Hand ITC" panose="03070502030502020203" pitchFamily="66" charset="0"/>
              </a:rPr>
              <a:t>INTRODUCTION:</a:t>
            </a:r>
          </a:p>
        </p:txBody>
      </p:sp>
      <p:sp>
        <p:nvSpPr>
          <p:cNvPr id="3" name="Content Placeholder 2">
            <a:extLst>
              <a:ext uri="{FF2B5EF4-FFF2-40B4-BE49-F238E27FC236}">
                <a16:creationId xmlns:a16="http://schemas.microsoft.com/office/drawing/2014/main" id="{9B2462E9-3243-AADB-0D88-D61519343C3B}"/>
              </a:ext>
            </a:extLst>
          </p:cNvPr>
          <p:cNvSpPr>
            <a:spLocks noGrp="1"/>
          </p:cNvSpPr>
          <p:nvPr>
            <p:ph idx="1"/>
          </p:nvPr>
        </p:nvSpPr>
        <p:spPr>
          <a:xfrm>
            <a:off x="517869" y="2578608"/>
            <a:ext cx="11153214" cy="3767328"/>
          </a:xfrm>
        </p:spPr>
        <p:txBody>
          <a:bodyPr>
            <a:normAutofit/>
          </a:bodyPr>
          <a:lstStyle/>
          <a:p>
            <a:r>
              <a:rPr lang="en-US" dirty="0">
                <a:latin typeface="Times New Roman" panose="02020603050405020304" pitchFamily="18" charset="0"/>
                <a:cs typeface="Times New Roman" panose="02020603050405020304" pitchFamily="18" charset="0"/>
              </a:rPr>
              <a:t>Law is the system of rules and regulations that govern society, providing a framework for resolving disputes and maintaining order. Laws are the bedrock of individual rights. They grant people the freedom to express themselves, practice their beliefs, and enjoy basic liberties without fear of infringement. Legal protections against discrimination, unlawful detention, and privacy violations ensure that each person’s rights are safeguarded, contributing to a just and inclusive society.</a:t>
            </a:r>
          </a:p>
          <a:p>
            <a:r>
              <a:rPr lang="en-US" dirty="0">
                <a:latin typeface="Times New Roman" panose="02020603050405020304" pitchFamily="18" charset="0"/>
                <a:cs typeface="Times New Roman" panose="02020603050405020304" pitchFamily="18" charset="0"/>
              </a:rPr>
              <a:t>The Legal Circle is a modern, innovative and solution -centered full- service law firm, serving clients from home and abroad.</a:t>
            </a:r>
          </a:p>
          <a:p>
            <a:endParaRPr lang="en-US" dirty="0">
              <a:latin typeface="Times New Roman" panose="02020603050405020304" pitchFamily="18" charset="0"/>
              <a:cs typeface="Times New Roman" panose="02020603050405020304" pitchFamily="18" charset="0"/>
            </a:endParaRPr>
          </a:p>
          <a:p>
            <a:endParaRPr lang="en-US" dirty="0"/>
          </a:p>
        </p:txBody>
      </p:sp>
      <p:sp>
        <p:nvSpPr>
          <p:cNvPr id="10" name="Freeform: Shape 9">
            <a:extLst>
              <a:ext uri="{FF2B5EF4-FFF2-40B4-BE49-F238E27FC236}">
                <a16:creationId xmlns:a16="http://schemas.microsoft.com/office/drawing/2014/main" id="{C6D5B03A-B780-A698-DFA9-C9932F22D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092817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1" name="Rectangle 50">
            <a:extLst>
              <a:ext uri="{FF2B5EF4-FFF2-40B4-BE49-F238E27FC236}">
                <a16:creationId xmlns:a16="http://schemas.microsoft.com/office/drawing/2014/main" id="{FAF3766F-DEF3-4802-BB0D-7A18EDD97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72F12B-A3AF-F0A2-7780-D72FCFE10383}"/>
              </a:ext>
            </a:extLst>
          </p:cNvPr>
          <p:cNvSpPr>
            <a:spLocks noGrp="1"/>
          </p:cNvSpPr>
          <p:nvPr>
            <p:ph type="title"/>
          </p:nvPr>
        </p:nvSpPr>
        <p:spPr>
          <a:xfrm>
            <a:off x="521209" y="978409"/>
            <a:ext cx="11149874" cy="1298386"/>
          </a:xfrm>
        </p:spPr>
        <p:txBody>
          <a:bodyPr vert="horz" lIns="91440" tIns="45720" rIns="91440" bIns="45720" rtlCol="0" anchor="t">
            <a:normAutofit/>
          </a:bodyPr>
          <a:lstStyle/>
          <a:p>
            <a:r>
              <a:rPr lang="en-US"/>
              <a:t>Dispute Resolation:</a:t>
            </a:r>
          </a:p>
        </p:txBody>
      </p:sp>
      <p:pic>
        <p:nvPicPr>
          <p:cNvPr id="5" name="Picture 4" descr="A close-up of a person shaking hands&#10;&#10;Description automatically generated">
            <a:extLst>
              <a:ext uri="{FF2B5EF4-FFF2-40B4-BE49-F238E27FC236}">
                <a16:creationId xmlns:a16="http://schemas.microsoft.com/office/drawing/2014/main" id="{C6A6AE85-588F-9BF3-02C0-A52EC413D18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3292" r="3" b="3"/>
          <a:stretch/>
        </p:blipFill>
        <p:spPr>
          <a:xfrm>
            <a:off x="517869" y="2414725"/>
            <a:ext cx="5450641" cy="3154680"/>
          </a:xfrm>
          <a:prstGeom prst="rect">
            <a:avLst/>
          </a:prstGeom>
        </p:spPr>
      </p:pic>
      <p:pic>
        <p:nvPicPr>
          <p:cNvPr id="7" name="Picture 6" descr="A group of people sitting at a table">
            <a:extLst>
              <a:ext uri="{FF2B5EF4-FFF2-40B4-BE49-F238E27FC236}">
                <a16:creationId xmlns:a16="http://schemas.microsoft.com/office/drawing/2014/main" id="{A9E6A859-A52C-FF89-E86F-0C29E8741435}"/>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r="3679" b="3"/>
          <a:stretch/>
        </p:blipFill>
        <p:spPr>
          <a:xfrm>
            <a:off x="6220441" y="2414725"/>
            <a:ext cx="5450641" cy="3154680"/>
          </a:xfrm>
          <a:prstGeom prst="rect">
            <a:avLst/>
          </a:prstGeom>
        </p:spPr>
      </p:pic>
      <p:sp>
        <p:nvSpPr>
          <p:cNvPr id="53" name="Freeform: Shape 52">
            <a:extLst>
              <a:ext uri="{FF2B5EF4-FFF2-40B4-BE49-F238E27FC236}">
                <a16:creationId xmlns:a16="http://schemas.microsoft.com/office/drawing/2014/main" id="{DCC11005-BC53-5976-9587-FB0B62EF6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58685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0B98925-0550-1AFB-C1DC-02792400FB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DBFCB27-760B-5FF3-72F5-581461CE16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1280160"/>
          </a:xfrm>
          <a:prstGeom prst="rect">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ontent Placeholder 3">
            <a:extLst>
              <a:ext uri="{FF2B5EF4-FFF2-40B4-BE49-F238E27FC236}">
                <a16:creationId xmlns:a16="http://schemas.microsoft.com/office/drawing/2014/main" id="{8447D5E3-B28B-1F71-D0DD-003B2FD251CC}"/>
              </a:ext>
            </a:extLst>
          </p:cNvPr>
          <p:cNvGraphicFramePr>
            <a:graphicFrameLocks noGrp="1"/>
          </p:cNvGraphicFramePr>
          <p:nvPr>
            <p:ph idx="1"/>
            <p:extLst>
              <p:ext uri="{D42A27DB-BD31-4B8C-83A1-F6EECF244321}">
                <p14:modId xmlns:p14="http://schemas.microsoft.com/office/powerpoint/2010/main" val="1237326316"/>
              </p:ext>
            </p:extLst>
          </p:nvPr>
        </p:nvGraphicFramePr>
        <p:xfrm>
          <a:off x="3747052" y="1310411"/>
          <a:ext cx="7936948" cy="45300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Arrow: Right 5">
            <a:extLst>
              <a:ext uri="{FF2B5EF4-FFF2-40B4-BE49-F238E27FC236}">
                <a16:creationId xmlns:a16="http://schemas.microsoft.com/office/drawing/2014/main" id="{E04D8E8C-004B-166B-3517-9E6373C26E3D}"/>
              </a:ext>
            </a:extLst>
          </p:cNvPr>
          <p:cNvSpPr/>
          <p:nvPr/>
        </p:nvSpPr>
        <p:spPr>
          <a:xfrm>
            <a:off x="508000" y="1914689"/>
            <a:ext cx="2621256" cy="13469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a:t>
            </a:r>
          </a:p>
        </p:txBody>
      </p:sp>
    </p:spTree>
    <p:extLst>
      <p:ext uri="{BB962C8B-B14F-4D97-AF65-F5344CB8AC3E}">
        <p14:creationId xmlns:p14="http://schemas.microsoft.com/office/powerpoint/2010/main" val="428917577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EF92585-7A99-6108-9663-8C59032742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Content Placeholder 4">
            <a:extLst>
              <a:ext uri="{FF2B5EF4-FFF2-40B4-BE49-F238E27FC236}">
                <a16:creationId xmlns:a16="http://schemas.microsoft.com/office/drawing/2014/main" id="{FCA335A8-68A8-DAC2-C388-DE97B74D2661}"/>
              </a:ext>
            </a:extLst>
          </p:cNvPr>
          <p:cNvSpPr>
            <a:spLocks noGrp="1"/>
          </p:cNvSpPr>
          <p:nvPr>
            <p:ph idx="1"/>
          </p:nvPr>
        </p:nvSpPr>
        <p:spPr>
          <a:xfrm>
            <a:off x="923221" y="2003573"/>
            <a:ext cx="11153214" cy="3767328"/>
          </a:xfrm>
        </p:spPr>
        <p:txBody>
          <a:bodyPr>
            <a:normAutofit/>
          </a:bodyPr>
          <a:lstStyle/>
          <a:p>
            <a:r>
              <a:rPr lang="en-US" dirty="0">
                <a:solidFill>
                  <a:schemeClr val="accent4">
                    <a:lumMod val="50000"/>
                  </a:schemeClr>
                </a:solidFill>
                <a:latin typeface="Viner Hand ITC" panose="03070502030502020203" pitchFamily="66" charset="0"/>
              </a:rPr>
              <a:t>MISSION:</a:t>
            </a:r>
          </a:p>
          <a:p>
            <a:r>
              <a:rPr lang="en-US" dirty="0"/>
              <a:t> To ensure natural Justice of our clients.</a:t>
            </a:r>
          </a:p>
          <a:p>
            <a:endParaRPr lang="en-US" dirty="0"/>
          </a:p>
          <a:p>
            <a:r>
              <a:rPr lang="en-US" dirty="0">
                <a:solidFill>
                  <a:schemeClr val="accent4">
                    <a:lumMod val="50000"/>
                  </a:schemeClr>
                </a:solidFill>
                <a:latin typeface="Viner Hand ITC" panose="03070502030502020203" pitchFamily="66" charset="0"/>
              </a:rPr>
              <a:t>ADDRESS:</a:t>
            </a:r>
          </a:p>
          <a:p>
            <a:r>
              <a:rPr lang="en-US" dirty="0"/>
              <a:t>3rd Floor of House-21, Road-7, Sector-3, Dhaka – 1200, Bangladesh.</a:t>
            </a:r>
          </a:p>
          <a:p>
            <a:endParaRPr lang="en-US" dirty="0"/>
          </a:p>
          <a:p>
            <a:endParaRPr lang="en-US" dirty="0"/>
          </a:p>
        </p:txBody>
      </p:sp>
      <p:sp>
        <p:nvSpPr>
          <p:cNvPr id="12" name="Freeform: Shape 11">
            <a:extLst>
              <a:ext uri="{FF2B5EF4-FFF2-40B4-BE49-F238E27FC236}">
                <a16:creationId xmlns:a16="http://schemas.microsoft.com/office/drawing/2014/main" id="{C6D5B03A-B780-A698-DFA9-C9932F22D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636531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circle(in)">
                                      <p:cBhvr>
                                        <p:cTn id="7" dur="2000"/>
                                        <p:tgtEl>
                                          <p:spTgt spid="5">
                                            <p:txEl>
                                              <p:pRg st="0" end="0"/>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circle(in)">
                                      <p:cBhvr>
                                        <p:cTn id="10" dur="2000"/>
                                        <p:tgtEl>
                                          <p:spTgt spid="5">
                                            <p:txEl>
                                              <p:pRg st="1" end="1"/>
                                            </p:txEl>
                                          </p:spTgt>
                                        </p:tgtEl>
                                      </p:cBhvr>
                                    </p:animEffect>
                                  </p:childTnLst>
                                </p:cTn>
                              </p:par>
                              <p:par>
                                <p:cTn id="11" presetID="6" presetClass="entr" presetSubtype="16"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circle(in)">
                                      <p:cBhvr>
                                        <p:cTn id="13" dur="2000"/>
                                        <p:tgtEl>
                                          <p:spTgt spid="5">
                                            <p:txEl>
                                              <p:pRg st="3" end="3"/>
                                            </p:txEl>
                                          </p:spTgt>
                                        </p:tgtEl>
                                      </p:cBhvr>
                                    </p:animEffect>
                                  </p:childTnLst>
                                </p:cTn>
                              </p:par>
                              <p:par>
                                <p:cTn id="14" presetID="6" presetClass="entr" presetSubtype="16" fill="hold" nodeType="withEffect">
                                  <p:stCondLst>
                                    <p:cond delay="0"/>
                                  </p:stCondLst>
                                  <p:childTnLst>
                                    <p:set>
                                      <p:cBhvr>
                                        <p:cTn id="15" dur="1" fill="hold">
                                          <p:stCondLst>
                                            <p:cond delay="0"/>
                                          </p:stCondLst>
                                        </p:cTn>
                                        <p:tgtEl>
                                          <p:spTgt spid="5">
                                            <p:txEl>
                                              <p:pRg st="4" end="4"/>
                                            </p:txEl>
                                          </p:spTgt>
                                        </p:tgtEl>
                                        <p:attrNameLst>
                                          <p:attrName>style.visibility</p:attrName>
                                        </p:attrNameLst>
                                      </p:cBhvr>
                                      <p:to>
                                        <p:strVal val="visible"/>
                                      </p:to>
                                    </p:set>
                                    <p:animEffect transition="in" filter="circle(in)">
                                      <p:cBhvr>
                                        <p:cTn id="16" dur="20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11">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3">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5">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19">
            <a:extLst>
              <a:ext uri="{FF2B5EF4-FFF2-40B4-BE49-F238E27FC236}">
                <a16:creationId xmlns:a16="http://schemas.microsoft.com/office/drawing/2014/main" id="{5820888B-4EA5-E0E8-6D52-7733E1E774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AE75776F-0485-F9D5-DE53-4FADCFE7AB97}"/>
              </a:ext>
            </a:extLst>
          </p:cNvPr>
          <p:cNvSpPr>
            <a:spLocks noGrp="1"/>
          </p:cNvSpPr>
          <p:nvPr>
            <p:ph type="title"/>
          </p:nvPr>
        </p:nvSpPr>
        <p:spPr>
          <a:xfrm>
            <a:off x="521208" y="978408"/>
            <a:ext cx="3397649" cy="3303764"/>
          </a:xfrm>
        </p:spPr>
        <p:txBody>
          <a:bodyPr vert="horz" lIns="91440" tIns="45720" rIns="91440" bIns="45720" rtlCol="0" anchor="t">
            <a:normAutofit/>
          </a:bodyPr>
          <a:lstStyle/>
          <a:p>
            <a:r>
              <a:rPr lang="en-US" dirty="0">
                <a:latin typeface="Algerian" panose="04020705040A02060702" pitchFamily="82" charset="0"/>
              </a:rPr>
              <a:t>SESSION TIME: </a:t>
            </a:r>
          </a:p>
        </p:txBody>
      </p:sp>
      <p:sp>
        <p:nvSpPr>
          <p:cNvPr id="31" name="Freeform: Shape 21">
            <a:extLst>
              <a:ext uri="{FF2B5EF4-FFF2-40B4-BE49-F238E27FC236}">
                <a16:creationId xmlns:a16="http://schemas.microsoft.com/office/drawing/2014/main" id="{06B5A8BF-0680-F9A7-27B1-3971EC9347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Video 2" title="People Discussing">
            <a:hlinkClick r:id="" action="ppaction://media"/>
            <a:extLst>
              <a:ext uri="{FF2B5EF4-FFF2-40B4-BE49-F238E27FC236}">
                <a16:creationId xmlns:a16="http://schemas.microsoft.com/office/drawing/2014/main" id="{1784B4DB-34E9-ECEA-57F0-109CB9396F7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flipH="1">
            <a:off x="3781424" y="1436770"/>
            <a:ext cx="7901926" cy="4444832"/>
          </a:xfrm>
          <a:prstGeom prst="rect">
            <a:avLst/>
          </a:prstGeom>
        </p:spPr>
      </p:pic>
    </p:spTree>
    <p:extLst>
      <p:ext uri="{BB962C8B-B14F-4D97-AF65-F5344CB8AC3E}">
        <p14:creationId xmlns:p14="http://schemas.microsoft.com/office/powerpoint/2010/main" val="3701131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13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pile of wooden tiles with letters">
            <a:extLst>
              <a:ext uri="{FF2B5EF4-FFF2-40B4-BE49-F238E27FC236}">
                <a16:creationId xmlns:a16="http://schemas.microsoft.com/office/drawing/2014/main" id="{BB2714A4-4640-F3E8-AAE1-40A72947C128}"/>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9314" r="-1" b="6709"/>
          <a:stretch/>
        </p:blipFill>
        <p:spPr>
          <a:xfrm>
            <a:off x="20" y="10"/>
            <a:ext cx="12188932" cy="6857990"/>
          </a:xfrm>
          <a:prstGeom prst="rect">
            <a:avLst/>
          </a:prstGeom>
        </p:spPr>
      </p:pic>
      <p:sp>
        <p:nvSpPr>
          <p:cNvPr id="23" name="Rectangle 22">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0631"/>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62527974"/>
      </p:ext>
    </p:extLst>
  </p:cSld>
  <p:clrMapOvr>
    <a:masterClrMapping/>
  </p:clrMapOvr>
</p:sld>
</file>

<file path=ppt/theme/theme1.xml><?xml version="1.0" encoding="utf-8"?>
<a:theme xmlns:a="http://schemas.openxmlformats.org/drawingml/2006/main" name="GestaltVTI">
  <a:themeElements>
    <a:clrScheme name="Custom 86">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docProps/app.xml><?xml version="1.0" encoding="utf-8"?>
<Properties xmlns="http://schemas.openxmlformats.org/officeDocument/2006/extended-properties" xmlns:vt="http://schemas.openxmlformats.org/officeDocument/2006/docPropsVTypes">
  <TotalTime>105</TotalTime>
  <Words>167</Words>
  <Application>Microsoft Office PowerPoint</Application>
  <PresentationFormat>Widescreen</PresentationFormat>
  <Paragraphs>23</Paragraphs>
  <Slides>8</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Aharoni</vt:lpstr>
      <vt:lpstr>Algerian</vt:lpstr>
      <vt:lpstr>Arial</vt:lpstr>
      <vt:lpstr>Bierstadt</vt:lpstr>
      <vt:lpstr>Bradley Hand ITC</vt:lpstr>
      <vt:lpstr>Broadway</vt:lpstr>
      <vt:lpstr>Neue Haas Grotesk Text Pro</vt:lpstr>
      <vt:lpstr>Times New Roman</vt:lpstr>
      <vt:lpstr>Viner Hand ITC</vt:lpstr>
      <vt:lpstr>GestaltVTI</vt:lpstr>
      <vt:lpstr>THE LEGAL CIRCLE</vt:lpstr>
      <vt:lpstr>WELCOME TO MY PRESENTATION</vt:lpstr>
      <vt:lpstr>INTRODUCTION:</vt:lpstr>
      <vt:lpstr>Dispute Resolation:</vt:lpstr>
      <vt:lpstr>PowerPoint Presentation</vt:lpstr>
      <vt:lpstr>PowerPoint Presentation</vt:lpstr>
      <vt:lpstr>SESSION TIME: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LEGAL CIRCLE</dc:title>
  <dc:creator>Fatama Tuz</dc:creator>
  <cp:lastModifiedBy>Fatama Tuz</cp:lastModifiedBy>
  <cp:revision>4</cp:revision>
  <dcterms:created xsi:type="dcterms:W3CDTF">2024-10-05T15:37:33Z</dcterms:created>
  <dcterms:modified xsi:type="dcterms:W3CDTF">2024-10-07T08:57:22Z</dcterms:modified>
</cp:coreProperties>
</file>

<file path=docProps/thumbnail.jpeg>
</file>